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Didact Gothic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idact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c9cad7f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c9cad7f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1c9cae54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1c9cae54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1c9cae5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1c9cae5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d01dfde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d01dfde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1c9cae54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1c9cae54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c9cae54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1c9cae54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c9cae54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1c9cae54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c9cae54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1c9cae54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d01dfde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1d01dfde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1d01dfde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1d01dfde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1c9cad7f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1c9cad7f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1c9cad7f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1c9cad7f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c9cad7f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1c9cad7f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1d01dfde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1d01dfde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c9cad7f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1c9cad7f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1c9cad7f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1c9cad7f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1c9cad7f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1c9cad7f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c9cae54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1c9cae54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people.duke.edu/~ccc14/sta-663-2017/index.html" TargetMode="External"/><Relationship Id="rId4" Type="http://schemas.openxmlformats.org/officeDocument/2006/relationships/hyperlink" Target="https://github.com/rougier/numpy-100/blob/master/100_Numpy_exercises.ipynb" TargetMode="External"/><Relationship Id="rId5" Type="http://schemas.openxmlformats.org/officeDocument/2006/relationships/hyperlink" Target="http://cs231n.github.io/python-numpy-tutorial/#numpy" TargetMode="External"/><Relationship Id="rId6" Type="http://schemas.openxmlformats.org/officeDocument/2006/relationships/hyperlink" Target="https://docs.google.com/document/d/1eVFHahTmTAz7rRFxEVc6F7oY58KndecZJ9mQa-qoqmw/edit#heading=h.9pn5asgwyhkt" TargetMode="External"/><Relationship Id="rId7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hyperlink" Target="https://www.spyder-ide.org/" TargetMode="External"/><Relationship Id="rId6" Type="http://schemas.openxmlformats.org/officeDocument/2006/relationships/hyperlink" Target="https://repl.it/repls/FavoriteMonstrousMainfram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Workshop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 and Numpy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625" y="1726813"/>
            <a:ext cx="1689887" cy="16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325" y="1726813"/>
            <a:ext cx="1689887" cy="16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875" y="4110759"/>
            <a:ext cx="2019701" cy="94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 - Set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200"/>
            <a:ext cx="321945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875" y="1168100"/>
            <a:ext cx="2794825" cy="28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Loops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25" y="1235763"/>
            <a:ext cx="6898126" cy="26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75" y="1017800"/>
            <a:ext cx="54387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Numpy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063" y="2614013"/>
            <a:ext cx="1689887" cy="16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875" y="4110759"/>
            <a:ext cx="2019701" cy="94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450" y="190700"/>
            <a:ext cx="3595701" cy="47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Axes</a:t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00" y="1131175"/>
            <a:ext cx="6382476" cy="33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Questions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778175" y="1296950"/>
            <a:ext cx="46224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Create a function that takes in a list as an input; return a list where each element increases by 5.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Create a 5 x 5 matrix full of zeros. Make the value of the second row, second column equal 5.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Create a matrix that ranges from (1, 15) and make sure that the size is a 3 x 5 matrix.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up…(Stay tuned in two weeks!)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875" y="1017800"/>
            <a:ext cx="5859099" cy="32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(Absolutely Use these!!!)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http://people.duke.edu/~ccc14/sta-663-2017/index.html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&lt;- Duke University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https://github.com/rougier/numpy-100/blob/master/100_Numpy_exercises.ipynb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&lt;- Numpy Exercises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http://cs231n.github.io/python-numpy-tutorial/#numpy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 - Stanford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 File: 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https://docs.google.com/document/d/1eVFHahTmTAz7rRFxEVc6F7oY58KndecZJ9mQa-qoqmw/edit#heading=h.9pn5asgwyhkt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ctrTitle"/>
          </p:nvPr>
        </p:nvSpPr>
        <p:spPr>
          <a:xfrm>
            <a:off x="528850" y="22796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you!!!</a:t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875" y="4110759"/>
            <a:ext cx="2019701" cy="94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25" y="152400"/>
            <a:ext cx="6668788" cy="47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926900" y="4522375"/>
            <a:ext cx="2026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From November 2018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4300" y="9"/>
            <a:ext cx="2019701" cy="94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50" y="803575"/>
            <a:ext cx="7277826" cy="30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25" y="244650"/>
            <a:ext cx="1612275" cy="16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2724750" y="860138"/>
            <a:ext cx="2136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uFill>
                  <a:noFill/>
                </a:uFill>
                <a:hlinkClick r:id="rId5"/>
              </a:rPr>
              <a:t>https://www.spyder-ide.org/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77986" y="2571750"/>
            <a:ext cx="44799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6"/>
              </a:rPr>
              <a:t>https://repl.it/repls/FavoriteMonstrousMainframe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Fundamentals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275" y="2814863"/>
            <a:ext cx="1689887" cy="16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875" y="4110759"/>
            <a:ext cx="2019701" cy="94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00" y="304950"/>
            <a:ext cx="6805125" cy="34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663" y="370350"/>
            <a:ext cx="6054676" cy="35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 - List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4500"/>
            <a:ext cx="4229401" cy="37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Structures - Dictionaries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7625" y="1"/>
            <a:ext cx="1716375" cy="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750" y="1178988"/>
            <a:ext cx="6124949" cy="26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